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DejaVu Sans Bold" panose="020B0803030604020204" pitchFamily="34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687" b="-28645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6568"/>
            <a:ext cx="18288000" cy="2605121"/>
            <a:chOff x="0" y="0"/>
            <a:chExt cx="15463411" cy="21368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63355" cy="2136902"/>
            </a:xfrm>
            <a:custGeom>
              <a:avLst/>
              <a:gdLst/>
              <a:ahLst/>
              <a:cxnLst/>
              <a:rect l="l" t="t" r="r" b="b"/>
              <a:pathLst>
                <a:path w="15463355" h="2136902">
                  <a:moveTo>
                    <a:pt x="0" y="0"/>
                  </a:moveTo>
                  <a:lnTo>
                    <a:pt x="15463355" y="0"/>
                  </a:lnTo>
                  <a:lnTo>
                    <a:pt x="15463355" y="2136902"/>
                  </a:lnTo>
                  <a:lnTo>
                    <a:pt x="0" y="2136902"/>
                  </a:lnTo>
                  <a:close/>
                </a:path>
              </a:pathLst>
            </a:custGeom>
            <a:solidFill>
              <a:srgbClr val="FF008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54041" y="735794"/>
            <a:ext cx="13971768" cy="1842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22"/>
              </a:lnSpc>
            </a:pPr>
            <a:r>
              <a:rPr lang="en-US" sz="6935" spc="11">
                <a:solidFill>
                  <a:srgbClr val="000000"/>
                </a:solidFill>
                <a:latin typeface="DejaVu Sans Bold"/>
              </a:rPr>
              <a:t>Sissejuhatus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6568"/>
            <a:ext cx="18288000" cy="2595481"/>
            <a:chOff x="0" y="0"/>
            <a:chExt cx="15056675" cy="21368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56620" cy="2136902"/>
            </a:xfrm>
            <a:custGeom>
              <a:avLst/>
              <a:gdLst/>
              <a:ahLst/>
              <a:cxnLst/>
              <a:rect l="l" t="t" r="r" b="b"/>
              <a:pathLst>
                <a:path w="15056620" h="2136902">
                  <a:moveTo>
                    <a:pt x="0" y="0"/>
                  </a:moveTo>
                  <a:lnTo>
                    <a:pt x="15056620" y="0"/>
                  </a:lnTo>
                  <a:lnTo>
                    <a:pt x="15056620" y="2136902"/>
                  </a:lnTo>
                  <a:lnTo>
                    <a:pt x="0" y="2136902"/>
                  </a:lnTo>
                  <a:close/>
                </a:path>
              </a:pathLst>
            </a:custGeom>
            <a:solidFill>
              <a:srgbClr val="FF008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06585" y="742463"/>
            <a:ext cx="13920071" cy="1826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91"/>
              </a:lnSpc>
            </a:pPr>
            <a:r>
              <a:rPr lang="en-US" sz="6909" spc="11">
                <a:solidFill>
                  <a:srgbClr val="000000"/>
                </a:solidFill>
                <a:latin typeface="DejaVu Sans Bold"/>
              </a:rPr>
              <a:t>Sisu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6568"/>
            <a:ext cx="18623500" cy="2579575"/>
            <a:chOff x="0" y="0"/>
            <a:chExt cx="15427442" cy="21368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27385" cy="2136902"/>
            </a:xfrm>
            <a:custGeom>
              <a:avLst/>
              <a:gdLst/>
              <a:ahLst/>
              <a:cxnLst/>
              <a:rect l="l" t="t" r="r" b="b"/>
              <a:pathLst>
                <a:path w="15427385" h="2136902">
                  <a:moveTo>
                    <a:pt x="0" y="0"/>
                  </a:moveTo>
                  <a:lnTo>
                    <a:pt x="15427385" y="0"/>
                  </a:lnTo>
                  <a:lnTo>
                    <a:pt x="15427385" y="2136902"/>
                  </a:lnTo>
                  <a:lnTo>
                    <a:pt x="0" y="2136902"/>
                  </a:lnTo>
                  <a:close/>
                </a:path>
              </a:pathLst>
            </a:custGeom>
            <a:solidFill>
              <a:srgbClr val="FF008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22296" y="728225"/>
            <a:ext cx="13834763" cy="1824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40"/>
              </a:lnSpc>
            </a:pPr>
            <a:r>
              <a:rPr lang="en-US" sz="6867" spc="11">
                <a:solidFill>
                  <a:srgbClr val="000000"/>
                </a:solidFill>
                <a:latin typeface="DejaVu Sans Bold"/>
              </a:rPr>
              <a:t>Kokkuvõte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822" b="-3151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351117" y="3938847"/>
            <a:ext cx="13228769" cy="2409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9"/>
              </a:lnSpc>
            </a:pPr>
            <a:r>
              <a:rPr lang="en-US" sz="7657" spc="12">
                <a:solidFill>
                  <a:srgbClr val="000000"/>
                </a:solidFill>
                <a:latin typeface="DejaVu Sans Bold"/>
              </a:rPr>
              <a:t>Tänan kuulamast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Kohandatud</PresentationFormat>
  <Paragraphs>14</Paragraphs>
  <Slides>5</Slides>
  <Notes>5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5</vt:i4>
      </vt:variant>
    </vt:vector>
  </HeadingPairs>
  <TitlesOfParts>
    <vt:vector size="9" baseType="lpstr">
      <vt:lpstr>Arial</vt:lpstr>
      <vt:lpstr>Calibri</vt:lpstr>
      <vt:lpstr>DejaVu Sans Bold</vt:lpstr>
      <vt:lpstr>Office Theme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Drive-turismi-majutus-toitlustusosakond Canva</dc:title>
  <cp:lastModifiedBy>Airi Aavik</cp:lastModifiedBy>
  <cp:revision>2</cp:revision>
  <dcterms:created xsi:type="dcterms:W3CDTF">2006-08-16T00:00:00Z</dcterms:created>
  <dcterms:modified xsi:type="dcterms:W3CDTF">2024-01-08T20:34:51Z</dcterms:modified>
  <dc:identifier>DAF5VHt6QGE</dc:identifier>
</cp:coreProperties>
</file>