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juhtslaidi alapealkirja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1776-A156-4562-A5C4-33B598C00812}" type="datetimeFigureOut">
              <a:rPr lang="et-EE" smtClean="0"/>
              <a:t>08.11.2018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B9C1-853D-4929-BE7F-17DDEEAC124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951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1776-A156-4562-A5C4-33B598C00812}" type="datetimeFigureOut">
              <a:rPr lang="et-EE" smtClean="0"/>
              <a:t>08.11.2018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B9C1-853D-4929-BE7F-17DDEEAC124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1719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1776-A156-4562-A5C4-33B598C00812}" type="datetimeFigureOut">
              <a:rPr lang="et-EE" smtClean="0"/>
              <a:t>08.11.2018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B9C1-853D-4929-BE7F-17DDEEAC124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117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1776-A156-4562-A5C4-33B598C00812}" type="datetimeFigureOut">
              <a:rPr lang="et-EE" smtClean="0"/>
              <a:t>08.11.2018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B9C1-853D-4929-BE7F-17DDEEAC124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8060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1776-A156-4562-A5C4-33B598C00812}" type="datetimeFigureOut">
              <a:rPr lang="et-EE" smtClean="0"/>
              <a:t>08.11.2018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B9C1-853D-4929-BE7F-17DDEEAC124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991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1776-A156-4562-A5C4-33B598C00812}" type="datetimeFigureOut">
              <a:rPr lang="et-EE" smtClean="0"/>
              <a:t>08.11.2018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B9C1-853D-4929-BE7F-17DDEEAC124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43285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1776-A156-4562-A5C4-33B598C00812}" type="datetimeFigureOut">
              <a:rPr lang="et-EE" smtClean="0"/>
              <a:t>08.11.2018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B9C1-853D-4929-BE7F-17DDEEAC124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6463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1776-A156-4562-A5C4-33B598C00812}" type="datetimeFigureOut">
              <a:rPr lang="et-EE" smtClean="0"/>
              <a:t>08.11.2018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B9C1-853D-4929-BE7F-17DDEEAC124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3599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1776-A156-4562-A5C4-33B598C00812}" type="datetimeFigureOut">
              <a:rPr lang="et-EE" smtClean="0"/>
              <a:t>08.11.2018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B9C1-853D-4929-BE7F-17DDEEAC124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0544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1776-A156-4562-A5C4-33B598C00812}" type="datetimeFigureOut">
              <a:rPr lang="et-EE" smtClean="0"/>
              <a:t>08.11.2018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B9C1-853D-4929-BE7F-17DDEEAC124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4110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Redigeeri juhtslaidi tekstilaade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1776-A156-4562-A5C4-33B598C00812}" type="datetimeFigureOut">
              <a:rPr lang="et-EE" smtClean="0"/>
              <a:t>08.11.2018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6B9C1-853D-4929-BE7F-17DDEEAC124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88166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Redigeeri juhtslaidi tekstilaade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1776-A156-4562-A5C4-33B598C00812}" type="datetimeFigureOut">
              <a:rPr lang="et-EE" smtClean="0"/>
              <a:t>08.11.2018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6B9C1-853D-4929-BE7F-17DDEEAC124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496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36" y="594451"/>
            <a:ext cx="10498328" cy="5669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istkülik 4"/>
          <p:cNvSpPr/>
          <p:nvPr/>
        </p:nvSpPr>
        <p:spPr>
          <a:xfrm>
            <a:off x="2354815" y="946511"/>
            <a:ext cx="7482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Palju õnne sünnipäevaks!</a:t>
            </a:r>
            <a:endParaRPr lang="et-EE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Happy-man-melodic-lounge-tra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86365" y="55441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3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64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</Words>
  <Application>Microsoft Office PowerPoint</Application>
  <PresentationFormat>Laiekraan</PresentationFormat>
  <Paragraphs>1</Paragraphs>
  <Slides>1</Slides>
  <Notes>0</Notes>
  <HiddenSlides>0</HiddenSlides>
  <MMClips>1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Office'i kujundus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Airi Aavik</dc:creator>
  <cp:lastModifiedBy>Airi Aavik</cp:lastModifiedBy>
  <cp:revision>1</cp:revision>
  <dcterms:created xsi:type="dcterms:W3CDTF">2018-11-08T10:49:10Z</dcterms:created>
  <dcterms:modified xsi:type="dcterms:W3CDTF">2018-11-08T10:52:16Z</dcterms:modified>
</cp:coreProperties>
</file>